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71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7" r:id="rId21"/>
    <p:sldId id="276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632848" cy="882119"/>
          </a:xfrm>
        </p:spPr>
        <p:txBody>
          <a:bodyPr/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«Кеңес ауылы жалпы орта білім беретін мектебі» КММ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1297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жарты жылды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бойынша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оқушылар мен ұстаздар жетістігі</a:t>
            </a:r>
            <a:endParaRPr lang="kk-K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2023-2024 оқу жылы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63" y="3751585"/>
            <a:ext cx="1666875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24" y="98072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549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Аудандық география пәнінен Ұлттық олимпиада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ІІІ орын Жакенова А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Жетекшісі: Муратов Р.Д., география пәні мұғалімі</a:t>
            </a:r>
            <a:endParaRPr lang="ru-RU" dirty="0"/>
          </a:p>
        </p:txBody>
      </p:sp>
      <p:pic>
        <p:nvPicPr>
          <p:cNvPr id="8194" name="Picture 2" descr="C:\Users\Acer\Downloads\WhatsApp Image 2023-10-30 at 19.33.34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29970" r="11063"/>
          <a:stretch/>
        </p:blipFill>
        <p:spPr bwMode="auto">
          <a:xfrm>
            <a:off x="2890043" y="1628800"/>
            <a:ext cx="2951018" cy="40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ownloads\WhatsApp Image 2023-10-30 at 19.33.3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14492" r="14930" b="8252"/>
          <a:stretch/>
        </p:blipFill>
        <p:spPr bwMode="auto">
          <a:xfrm>
            <a:off x="467544" y="1484784"/>
            <a:ext cx="3865924" cy="35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\Downloads\WhatsApp Image 2023-10-30 at 19.33.33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8" b="11168"/>
          <a:stretch/>
        </p:blipFill>
        <p:spPr bwMode="auto">
          <a:xfrm>
            <a:off x="4860032" y="836712"/>
            <a:ext cx="3415084" cy="51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ownloads\WhatsApp Image 2023-10-30 at 19.33.3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742"/>
            <a:ext cx="7003863" cy="52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3"/>
            <a:ext cx="7592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Аудандық мұғалімдер арасындағы волейбол ІІ орын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ownloads\WhatsApp Image 2023-10-26 at 17.57.0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2"/>
          <a:stretch/>
        </p:blipFill>
        <p:spPr bwMode="auto">
          <a:xfrm>
            <a:off x="2051720" y="1412776"/>
            <a:ext cx="5472608" cy="50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21400"/>
            <a:ext cx="813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Аудандық «Үздік денешынықтыру пәні мұғалімі – 2023»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ownloads\WhatsApp Image 2023-10-28 at 19.03.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397"/>
            <a:ext cx="5575548" cy="37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cer\Downloads\WhatsApp Image 2023-10-28 at 19.03.4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33177" r="12362" b="16419"/>
          <a:stretch/>
        </p:blipFill>
        <p:spPr bwMode="auto">
          <a:xfrm>
            <a:off x="5076056" y="2132856"/>
            <a:ext cx="36853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035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Облыстық семинар «Озық педагогикалық практика:тәжірибе, </a:t>
            </a:r>
          </a:p>
          <a:p>
            <a:pPr marL="45720" indent="0"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проблемалар, даму стратегиясы»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«Ақкөл арайы» газеті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Acer\Downloads\2023-10-30_20-40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967450" cy="38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09932" cy="494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28" y="2153521"/>
            <a:ext cx="5004156" cy="3753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676" y="332656"/>
            <a:ext cx="9384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Республикалық конференция, «Көшбасшы – педагог» конкурсы, </a:t>
            </a:r>
          </a:p>
          <a:p>
            <a:pPr marL="45720" indent="0"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Астана қаласы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2-7 сыныптар арасындағы «Зерде» ғылыми жобалар сайысының облыстық кезеңінде І орын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5-сынып оқушысы Айдарханова А, жетекшісі: Ахметова Ж.Ж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ownloads\WhatsApp Image 2023-11-16 at 09.01.4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41174" r="34557"/>
          <a:stretch/>
        </p:blipFill>
        <p:spPr bwMode="auto">
          <a:xfrm>
            <a:off x="667766" y="2024547"/>
            <a:ext cx="3439347" cy="4833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ownloads\WhatsApp Image 2023-11-16 at 09.01.44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4461" r="17199" b="13189"/>
          <a:stretch/>
        </p:blipFill>
        <p:spPr bwMode="auto">
          <a:xfrm>
            <a:off x="4499992" y="2055328"/>
            <a:ext cx="3712840" cy="480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8-11 сыныптар арасындағы ғылыми жобалар сайысының облыстық кезеңінде 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ІІ орын,  Шолтаманов Д, жетекшісі: Қуандық Ө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ownloads\WhatsApp Image 2023-11-16 at 09.01.4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7640" r="3742" b="15846"/>
          <a:stretch/>
        </p:blipFill>
        <p:spPr bwMode="auto">
          <a:xfrm>
            <a:off x="395536" y="2583047"/>
            <a:ext cx="3890429" cy="24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ownloads\WhatsApp Image 2023-11-16 at 09.20.1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6326" r="6753" b="16205"/>
          <a:stretch/>
        </p:blipFill>
        <p:spPr bwMode="auto">
          <a:xfrm>
            <a:off x="4572000" y="1630851"/>
            <a:ext cx="4452526" cy="519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69"/>
            <a:ext cx="96125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Мектеп оқушылары арасындағы облыстық пікір сайыс турнирі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Шолтаманов Д, Жаңбырбай А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жетекшісі: Аятхан 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Downloads\WhatsApp Image 2023-11-16 at 09.02.2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5" t="21017" r="26984" b="9142"/>
          <a:stretch/>
        </p:blipFill>
        <p:spPr bwMode="auto">
          <a:xfrm>
            <a:off x="2809709" y="1196752"/>
            <a:ext cx="3744416" cy="3784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ownloads\WhatsApp Image 2023-11-16 at 09.28.1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" r="4272" b="13864"/>
          <a:stretch/>
        </p:blipFill>
        <p:spPr bwMode="auto">
          <a:xfrm rot="20615945">
            <a:off x="86283" y="2281827"/>
            <a:ext cx="3145318" cy="20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ownloads\WhatsApp Image 2023-11-16 at 09.28.0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240" r="10071" b="3825"/>
          <a:stretch/>
        </p:blipFill>
        <p:spPr bwMode="auto">
          <a:xfrm rot="5400000">
            <a:off x="3494487" y="4219328"/>
            <a:ext cx="2150589" cy="312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ownloads\WhatsApp Image 2023-11-16 at 09.28.0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6349" r="14538" b="6947"/>
          <a:stretch/>
        </p:blipFill>
        <p:spPr bwMode="auto">
          <a:xfrm rot="6843141">
            <a:off x="6647167" y="1785514"/>
            <a:ext cx="2046194" cy="303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Блог-портфолио учителя-логопеда Паньковой Оксаны Григорьевны: ДОСТИЖЕНИЯ  ПЕДАГ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5"/>
            <a:ext cx="778403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Аудандық «Шәкәрім оқуы», І орын 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Жетекші: қазақ тілі мен әдебиеті пәні мұғалімі Аскенова Г.Е</a:t>
            </a:r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cer\Downloads\2023-10-30_20-09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40" y="1196752"/>
            <a:ext cx="4392488" cy="524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483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2890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Аудандық «Үздік бастауыш сынып мұғалімі» 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І орын алып, облыстық кезеңге өтті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Ахметова Жұпар Жанболатқызы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ownloads\WhatsApp Image 2023-11-16 at 16.52.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1" y="2564904"/>
            <a:ext cx="3600401" cy="27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WhatsApp Image 2023-11-16 at 16.51.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20" y="2564904"/>
            <a:ext cx="4694830" cy="27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567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Аудандық «Жыл оқушысы» сайысы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ІІ орын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Downloads\WhatsApp Image 2023-11-16 at 09.43.2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2309" r="17558" b="13707"/>
          <a:stretch/>
        </p:blipFill>
        <p:spPr bwMode="auto">
          <a:xfrm>
            <a:off x="1331640" y="1340768"/>
            <a:ext cx="6726471" cy="5240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Аудандық семинар</a:t>
            </a:r>
            <a:endParaRPr lang="ru-RU" dirty="0"/>
          </a:p>
        </p:txBody>
      </p:sp>
      <p:pic>
        <p:nvPicPr>
          <p:cNvPr id="6146" name="Picture 2" descr="C:\Users\Acer\Downloads\WhatsApp Image 2023-11-16 at 09.35.5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20046" r="12272" b="12970"/>
          <a:stretch/>
        </p:blipFill>
        <p:spPr bwMode="auto">
          <a:xfrm>
            <a:off x="107504" y="1124744"/>
            <a:ext cx="2902857" cy="4093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ownloads\WhatsApp Image 2023-11-16 at 09.35.5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38793" r="13879" b="13206"/>
          <a:stretch/>
        </p:blipFill>
        <p:spPr bwMode="auto">
          <a:xfrm>
            <a:off x="2915816" y="2004793"/>
            <a:ext cx="3165435" cy="448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\Downloads\WhatsApp Image 2023-11-16 at 09.35.5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3982" r="13293"/>
          <a:stretch/>
        </p:blipFill>
        <p:spPr bwMode="auto">
          <a:xfrm>
            <a:off x="5868144" y="2599791"/>
            <a:ext cx="3120719" cy="39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Айқанат олимпиадасының екінші кезеңіне8-сынып оқушысы Серік Айдана өтті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8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Актобе Дарын on Instagram: &quot;🔔НАЗАР АУДАРЫҢЫЗ!!! ЖАҢАЛЫҚ!!! 💫Алғаш рет  еліміздің шалғай елді мекендеріндегі дарынды және талантты балалардың  қабілеттерін анықтап, дамыту, халықаралық олимпиадаларға қатысуға  ынталандыру мақсатында жалпы білім береті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3600400" cy="355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437112"/>
            <a:ext cx="6397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Ауыл дарыны олимпидасының екінші кезеңіне: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Жаңбырбай Адиат, 9-сынып оқушысы, химия пәнінен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Мұғаз Ризаби, 10-сынып оқушысы, информатика пәнінен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Истай Руслан, 9-сынып оқушысы, география пәнінен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Садыков Азамат, 11-сынып оқушысы, биология пәнінен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Буланбаев Асанали, 10-сынып оқушысы, биология пәнінен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Жаналин Арыстан, 9-сынып оқушысы,  тарих пәнінен өтті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2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5"/>
            <a:ext cx="778403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Аудандық «Ақберен»  өнер байқауы </a:t>
            </a:r>
            <a:endParaRPr lang="kk-K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ownloads\WhatsApp Image 2023-10-30 at 19.31.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1944216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ownloads\WhatsApp Image 2023-10-30 at 19.31.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88" y="1767025"/>
            <a:ext cx="2149996" cy="3822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ownloads\WhatsApp Image 2023-10-30 at 19.31.1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55" y="1957513"/>
            <a:ext cx="1935696" cy="3441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ownloads\WhatsApp Image 2023-10-30 at 19.31.1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57513"/>
            <a:ext cx="1935696" cy="3441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320" y="406405"/>
            <a:ext cx="737144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Х Республикалық  «Ақберен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»  өнер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байқауының аудандық кезеңінде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«Ұлттық аспапта өнер көрсету» номинациясы бойынша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Тлеулесова А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 орын,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Облыстық кезеңінде «Грамота»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Жетекшісі: Аятхан Жәнібек, қазақ тілі мен әдебиеті пән мұғалімі 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ownloads\WhatsApp Image 2023-10-30 at 19.33.35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9" y="2708920"/>
            <a:ext cx="4193422" cy="2928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C:\Users\Acer\Downloads\WhatsApp Image 2023-10-30 at 19.33.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0" y="2564904"/>
            <a:ext cx="4555191" cy="2928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6978" y="2780928"/>
            <a:ext cx="755292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Халықаралық «Кенгуру» ойын конкурсы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Қатысқан оқушылар саны-33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 дәрежелі-12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ІІ дәрежелі-7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ІІІ дәрежелі-3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Сертификат-11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303284" cy="2317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2782" y="5229200"/>
            <a:ext cx="7140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Аудандық «ЖАСАЙ БЕР, ҚАЗАҚ ЕЛІ» атты ақындар мүшәйрасы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қазақ тілі мен қазақ әдебиеті пән мұғалімдері </a:t>
            </a:r>
          </a:p>
          <a:p>
            <a:pPr marL="45720" indent="0"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Аскенова Г.Е ІІ орын, Аятхан Ж ІІІ орын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cer\Downloads\WhatsApp Image 2023-10-30 at 19.58.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27" y="188640"/>
            <a:ext cx="2759465" cy="49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16912"/>
            <a:ext cx="6462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күніне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волейбол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ownloads\WhatsApp Image 2023-11-15 at 16.18.24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8"/>
          <a:stretch/>
        </p:blipFill>
        <p:spPr bwMode="auto">
          <a:xfrm>
            <a:off x="467544" y="2455335"/>
            <a:ext cx="39340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WhatsApp Image 2023-11-15 at 16.18.2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25314" r="13049"/>
          <a:stretch/>
        </p:blipFill>
        <p:spPr bwMode="auto">
          <a:xfrm>
            <a:off x="4850904" y="2132856"/>
            <a:ext cx="3483428" cy="43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күніне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ауылда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жарысында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1-орын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ownloads\WhatsApp Image 2023-11-15 at 16.21.05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28000" r="9496" b="18059"/>
          <a:stretch/>
        </p:blipFill>
        <p:spPr bwMode="auto">
          <a:xfrm>
            <a:off x="107505" y="1844825"/>
            <a:ext cx="4410236" cy="22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WhatsApp Image 2023-11-15 at 16.21.0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6917" r="13733"/>
          <a:stretch/>
        </p:blipFill>
        <p:spPr bwMode="auto">
          <a:xfrm>
            <a:off x="4155192" y="3140968"/>
            <a:ext cx="4417251" cy="35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5341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Аудандық «Менің шағын Отаным» байқауында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Шолтаманов Д І орын,  Мұғаз Ризаби ІІІ орын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Жетекшісі: Ахметова К.Т, тарих пәнінің мұғалімі</a:t>
            </a:r>
            <a:endParaRPr lang="ru-RU" dirty="0"/>
          </a:p>
        </p:txBody>
      </p:sp>
      <p:pic>
        <p:nvPicPr>
          <p:cNvPr id="7170" name="Picture 2" descr="C:\Users\Acer\Downloads\WhatsApp Image 2023-10-30 at 19.33.3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 b="9962"/>
          <a:stretch/>
        </p:blipFill>
        <p:spPr bwMode="auto">
          <a:xfrm>
            <a:off x="611560" y="1700808"/>
            <a:ext cx="3999328" cy="377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ownloads\WhatsApp Image 2023-10-30 at 19.33.34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25187" r="15582" b="13580"/>
          <a:stretch/>
        </p:blipFill>
        <p:spPr bwMode="auto">
          <a:xfrm>
            <a:off x="4788024" y="1520788"/>
            <a:ext cx="2616475" cy="413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335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2-7 сыныптар арасындағы «Зерде» ғылыми жобалар сайысының облыстық кезеңінде І орын 5-сынып оқушысы Айдарханова А, жетекшісі: Ахметова Ж.Ж</vt:lpstr>
      <vt:lpstr>8-11 сыныптар арасындағы ғылыми жобалар сайысының облыстық кезеңінде  ІІ орын,  Шолтаманов Д, жетекшісі: Қуандық Ө</vt:lpstr>
      <vt:lpstr>Мектеп оқушылары арасындағы облыстық пікір сайыс турнирі Шолтаманов Д, Жаңбырбай А жетекшісі: Аятхан Ж</vt:lpstr>
      <vt:lpstr>Аудандық «Үздік бастауыш сынып мұғалімі»  І орын алып, облыстық кезеңге өтті Ахметова Жұпар Жанболатқызы</vt:lpstr>
      <vt:lpstr>Аудандық «Жыл оқушысы» сайысы  ІІ орын</vt:lpstr>
      <vt:lpstr>Аудандық семинар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32</cp:revision>
  <dcterms:created xsi:type="dcterms:W3CDTF">2023-10-30T14:02:42Z</dcterms:created>
  <dcterms:modified xsi:type="dcterms:W3CDTF">2023-12-20T11:16:23Z</dcterms:modified>
</cp:coreProperties>
</file>